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90" r:id="rId2"/>
    <p:sldId id="695" r:id="rId3"/>
    <p:sldId id="697" r:id="rId4"/>
    <p:sldId id="698" r:id="rId5"/>
    <p:sldId id="700" r:id="rId6"/>
    <p:sldId id="701" r:id="rId7"/>
    <p:sldId id="696" r:id="rId8"/>
  </p:sldIdLst>
  <p:sldSz cx="9144000" cy="6858000" type="screen4x3"/>
  <p:notesSz cx="7099300" cy="1023461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 baseline="300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596F7A"/>
    <a:srgbClr val="D80000"/>
    <a:srgbClr val="E2001A"/>
    <a:srgbClr val="99CCFF"/>
    <a:srgbClr val="FEFBB8"/>
    <a:srgbClr val="CD174B"/>
    <a:srgbClr val="009900"/>
    <a:srgbClr val="66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7246" autoAdjust="0"/>
  </p:normalViewPr>
  <p:slideViewPr>
    <p:cSldViewPr snapToGrid="0" snapToObjects="1">
      <p:cViewPr>
        <p:scale>
          <a:sx n="100" d="100"/>
          <a:sy n="100" d="100"/>
        </p:scale>
        <p:origin x="246" y="186"/>
      </p:cViewPr>
      <p:guideLst>
        <p:guide orient="horz" pos="898"/>
        <p:guide pos="288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-1848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t" anchorCtr="0" compatLnSpc="1">
            <a:prstTxWarp prst="textNoShape">
              <a:avLst/>
            </a:prstTxWarp>
          </a:bodyPr>
          <a:lstStyle>
            <a:lvl1pPr algn="l" defTabSz="958850">
              <a:defRPr sz="1200" baseline="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t" anchorCtr="0" compatLnSpc="1">
            <a:prstTxWarp prst="textNoShape">
              <a:avLst/>
            </a:prstTxWarp>
          </a:bodyPr>
          <a:lstStyle>
            <a:lvl1pPr algn="r" defTabSz="958850">
              <a:defRPr sz="1200" baseline="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b" anchorCtr="0" compatLnSpc="1">
            <a:prstTxWarp prst="textNoShape">
              <a:avLst/>
            </a:prstTxWarp>
          </a:bodyPr>
          <a:lstStyle>
            <a:lvl1pPr algn="l" defTabSz="958850">
              <a:defRPr sz="1200" baseline="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b" anchorCtr="0" compatLnSpc="1">
            <a:prstTxWarp prst="textNoShape">
              <a:avLst/>
            </a:prstTxWarp>
          </a:bodyPr>
          <a:lstStyle>
            <a:lvl1pPr algn="r" defTabSz="958850">
              <a:defRPr sz="1200" baseline="0" smtClean="0"/>
            </a:lvl1pPr>
          </a:lstStyle>
          <a:p>
            <a:pPr>
              <a:defRPr/>
            </a:pPr>
            <a:fld id="{4F5F6184-27B5-4859-BAC7-72474993AEC7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90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t" anchorCtr="0" compatLnSpc="1">
            <a:prstTxWarp prst="textNoShape">
              <a:avLst/>
            </a:prstTxWarp>
          </a:bodyPr>
          <a:lstStyle>
            <a:lvl1pPr algn="l" defTabSz="958850">
              <a:defRPr sz="1200"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t" anchorCtr="0" compatLnSpc="1">
            <a:prstTxWarp prst="textNoShape">
              <a:avLst/>
            </a:prstTxWarp>
          </a:bodyPr>
          <a:lstStyle>
            <a:lvl1pPr algn="r" defTabSz="958850">
              <a:defRPr sz="1200"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b" anchorCtr="0" compatLnSpc="1">
            <a:prstTxWarp prst="textNoShape">
              <a:avLst/>
            </a:prstTxWarp>
          </a:bodyPr>
          <a:lstStyle>
            <a:lvl1pPr algn="l" defTabSz="958850">
              <a:defRPr sz="1200"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5" rIns="96049" bIns="48025" numCol="1" anchor="b" anchorCtr="0" compatLnSpc="1">
            <a:prstTxWarp prst="textNoShape">
              <a:avLst/>
            </a:prstTxWarp>
          </a:bodyPr>
          <a:lstStyle>
            <a:lvl1pPr algn="r" defTabSz="958850">
              <a:defRPr sz="1200"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2927124-DE70-493B-A293-0E4DFA1C2BDD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233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267E9-806E-4E58-83F1-BAE81D1710F9}" type="slidenum">
              <a:rPr lang="fr-FR"/>
              <a:pPr/>
              <a:t>1</a:t>
            </a:fld>
            <a:endParaRPr lang="fr-F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061" tIns="48031" rIns="96061" bIns="48031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2385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C1701-5F59-42B8-B84B-7C4328C13DD4}" type="slidenum">
              <a:rPr lang="fr-FR"/>
              <a:pPr/>
              <a:t>2</a:t>
            </a:fld>
            <a:endParaRPr lang="fr-F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061" tIns="48031" rIns="96061" bIns="48031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6669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C1701-5F59-42B8-B84B-7C4328C13DD4}" type="slidenum">
              <a:rPr lang="fr-FR"/>
              <a:pPr/>
              <a:t>3</a:t>
            </a:fld>
            <a:endParaRPr lang="fr-F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061" tIns="48031" rIns="96061" bIns="48031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3518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C1701-5F59-42B8-B84B-7C4328C13DD4}" type="slidenum">
              <a:rPr lang="fr-FR"/>
              <a:pPr/>
              <a:t>7</a:t>
            </a:fld>
            <a:endParaRPr lang="fr-F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061" tIns="48031" rIns="96061" bIns="48031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579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Adhex Technologies - fond powerpoint F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1027"/>
          <p:cNvSpPr>
            <a:spLocks noChangeArrowheads="1"/>
          </p:cNvSpPr>
          <p:nvPr/>
        </p:nvSpPr>
        <p:spPr bwMode="auto">
          <a:xfrm>
            <a:off x="6311900" y="65500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C90F7B7C-F9CB-44C6-9376-754F6485EC8F}" type="slidenum">
              <a:rPr lang="fr-FR" sz="900" baseline="0">
                <a:solidFill>
                  <a:srgbClr val="596F7A"/>
                </a:solidFill>
                <a:latin typeface="Arial Narrow" pitchFamily="34" charset="0"/>
              </a:rPr>
              <a:pPr algn="r">
                <a:defRPr/>
              </a:pPr>
              <a:t>‹Nº›</a:t>
            </a:fld>
            <a:endParaRPr lang="fr-FR" sz="900" baseline="0" dirty="0">
              <a:solidFill>
                <a:srgbClr val="596F7A"/>
              </a:solidFill>
              <a:latin typeface="Arial Narrow" pitchFamily="34" charset="0"/>
            </a:endParaRPr>
          </a:p>
        </p:txBody>
      </p:sp>
      <p:sp>
        <p:nvSpPr>
          <p:cNvPr id="4" name="Rectangle 1030"/>
          <p:cNvSpPr>
            <a:spLocks noChangeArrowheads="1"/>
          </p:cNvSpPr>
          <p:nvPr userDrawn="1"/>
        </p:nvSpPr>
        <p:spPr bwMode="auto">
          <a:xfrm>
            <a:off x="165100" y="1663700"/>
            <a:ext cx="129540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Rectangle 1031"/>
          <p:cNvSpPr>
            <a:spLocks noChangeArrowheads="1"/>
          </p:cNvSpPr>
          <p:nvPr userDrawn="1"/>
        </p:nvSpPr>
        <p:spPr bwMode="auto">
          <a:xfrm>
            <a:off x="1930400" y="3416300"/>
            <a:ext cx="11176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" name="Rectangle 1032"/>
          <p:cNvSpPr>
            <a:spLocks noChangeArrowheads="1"/>
          </p:cNvSpPr>
          <p:nvPr userDrawn="1"/>
        </p:nvSpPr>
        <p:spPr bwMode="auto">
          <a:xfrm>
            <a:off x="0" y="4811713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fr-FR"/>
          </a:p>
        </p:txBody>
      </p:sp>
      <p:pic>
        <p:nvPicPr>
          <p:cNvPr id="7" name="Picture 103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19475"/>
            <a:ext cx="95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5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19475"/>
            <a:ext cx="95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46"/>
          <p:cNvSpPr txBox="1">
            <a:spLocks noChangeArrowheads="1"/>
          </p:cNvSpPr>
          <p:nvPr userDrawn="1"/>
        </p:nvSpPr>
        <p:spPr bwMode="auto">
          <a:xfrm>
            <a:off x="6078538" y="6473825"/>
            <a:ext cx="175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 2015</a:t>
            </a:r>
            <a:endParaRPr lang="fr-FR" sz="120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91325" y="49213"/>
            <a:ext cx="1943100" cy="60467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62025" y="49213"/>
            <a:ext cx="5676900" cy="60467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re. Diagramm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2025" y="492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half" idx="1"/>
          </p:nvPr>
        </p:nvSpPr>
        <p:spPr>
          <a:xfrm>
            <a:off x="962025" y="1473200"/>
            <a:ext cx="3810000" cy="4622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24425" y="1473200"/>
            <a:ext cx="3810000" cy="4622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2025" y="492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62025" y="1473200"/>
            <a:ext cx="3810000" cy="4622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24425" y="1473200"/>
            <a:ext cx="3810000" cy="4622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200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3835400" y="6342063"/>
            <a:ext cx="12620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aseline="0" dirty="0">
                <a:latin typeface="Arial Narrow" pitchFamily="34" charset="0"/>
              </a:rPr>
              <a:t>CONFIDENTIAL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370388" y="6437313"/>
            <a:ext cx="1905000" cy="2238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62025" y="1473200"/>
            <a:ext cx="3810000" cy="462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24425" y="1473200"/>
            <a:ext cx="3810000" cy="462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 userDrawn="1"/>
        </p:nvSpPr>
        <p:spPr>
          <a:xfrm>
            <a:off x="3835400" y="6342063"/>
            <a:ext cx="12620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aseline="0" dirty="0">
                <a:latin typeface="Arial Narrow" pitchFamily="34" charset="0"/>
              </a:rPr>
              <a:t>CONFIDENTIAL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3835400" y="6342063"/>
            <a:ext cx="12620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aseline="0" dirty="0">
                <a:latin typeface="Arial Narrow" pitchFamily="34" charset="0"/>
              </a:rPr>
              <a:t>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315075" y="6550025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B88EE94-70F2-4C58-A2D5-478CCCD2A691}" type="slidenum">
              <a:rPr lang="fr-FR" sz="900" baseline="0">
                <a:solidFill>
                  <a:srgbClr val="596F7A"/>
                </a:solidFill>
                <a:latin typeface="Arial Narrow" pitchFamily="34" charset="0"/>
              </a:rPr>
              <a:pPr algn="r">
                <a:defRPr/>
              </a:pPr>
              <a:t>‹Nº›</a:t>
            </a:fld>
            <a:endParaRPr lang="fr-FR" sz="900" baseline="0" dirty="0">
              <a:solidFill>
                <a:srgbClr val="596F7A"/>
              </a:solidFill>
              <a:latin typeface="Arial Narrow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165100" y="1663700"/>
            <a:ext cx="129540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1930400" y="3416300"/>
            <a:ext cx="11176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0" y="4811713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fr-FR"/>
          </a:p>
        </p:txBody>
      </p:sp>
      <p:pic>
        <p:nvPicPr>
          <p:cNvPr id="4104" name="Picture 55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4567238" y="3419475"/>
            <a:ext cx="95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5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4567238" y="3419475"/>
            <a:ext cx="95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9" name="Text Box 65"/>
          <p:cNvSpPr txBox="1">
            <a:spLocks noChangeArrowheads="1"/>
          </p:cNvSpPr>
          <p:nvPr userDrawn="1"/>
        </p:nvSpPr>
        <p:spPr bwMode="auto">
          <a:xfrm>
            <a:off x="6078538" y="6473825"/>
            <a:ext cx="175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 2015</a:t>
            </a:r>
            <a:endParaRPr lang="fr-FR" sz="120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7" name="Rectangle 70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492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</a:p>
        </p:txBody>
      </p:sp>
      <p:sp>
        <p:nvSpPr>
          <p:cNvPr id="4108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025" y="1473200"/>
            <a:ext cx="7772400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fr-FR" sz="2200" dirty="0" smtClean="0">
          <a:solidFill>
            <a:srgbClr val="D8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CD174B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CD174B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CD174B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CD174B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CD174B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CD174B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CD174B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CD174B"/>
          </a:solidFill>
          <a:latin typeface="Arial Narrow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§"/>
        <a:defRPr lang="fr-FR" sz="2000" dirty="0" smtClean="0">
          <a:solidFill>
            <a:srgbClr val="596F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ü"/>
        <a:defRPr lang="fr-FR" sz="1600" dirty="0" smtClean="0">
          <a:solidFill>
            <a:srgbClr val="596F7A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CD174B"/>
        </a:buClr>
        <a:buChar char="•"/>
        <a:defRPr lang="fr-FR" sz="1600" dirty="0" smtClean="0">
          <a:solidFill>
            <a:srgbClr val="596F7A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lang="fr-FR" sz="1600" dirty="0" smtClean="0">
          <a:solidFill>
            <a:srgbClr val="596F7A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lang="fr-FR" sz="1600" dirty="0" smtClean="0">
          <a:solidFill>
            <a:srgbClr val="596F7A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11830"/>
            <a:ext cx="3708311" cy="2984033"/>
          </a:xfrm>
          <a:prstGeom prst="rect">
            <a:avLst/>
          </a:prstGeom>
        </p:spPr>
      </p:pic>
      <p:sp>
        <p:nvSpPr>
          <p:cNvPr id="6" name="Rectangle 13"/>
          <p:cNvSpPr txBox="1">
            <a:spLocks noChangeArrowheads="1"/>
          </p:cNvSpPr>
          <p:nvPr/>
        </p:nvSpPr>
        <p:spPr bwMode="auto">
          <a:xfrm>
            <a:off x="742122" y="5008909"/>
            <a:ext cx="792480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0" lang="fr-F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Adhesive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kern="0" baseline="0" dirty="0" err="1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fr-F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echnology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kumimoji="0" lang="fr-F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kumimoji="0" lang="fr-F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ahead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596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1077913" y="165100"/>
            <a:ext cx="7747000" cy="914400"/>
          </a:xfrm>
        </p:spPr>
        <p:txBody>
          <a:bodyPr/>
          <a:lstStyle/>
          <a:p>
            <a:pPr eaLnBrk="1" hangingPunct="1"/>
            <a:r>
              <a:rPr lang="fr-FR" dirty="0" smtClean="0"/>
              <a:t/>
            </a:r>
            <a:br>
              <a:rPr lang="fr-FR" dirty="0" smtClean="0"/>
            </a:br>
            <a:r>
              <a:rPr lang="es-ES_tradnl" dirty="0" smtClean="0"/>
              <a:t>Prospección Ibérica - 2015</a:t>
            </a:r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165100"/>
            <a:ext cx="8139112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IBERICA – Manufacturing plants &amp; Engineering Centers</a:t>
            </a:r>
            <a:endParaRPr lang="en-US" i="1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10" y="1553591"/>
            <a:ext cx="5692049" cy="3986075"/>
          </a:xfrm>
          <a:prstGeom prst="rect">
            <a:avLst/>
          </a:prstGeom>
        </p:spPr>
      </p:pic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6243439" y="1438181"/>
            <a:ext cx="2351042" cy="469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fr-FR" sz="1200" b="1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Pontevedra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Tx/>
              <a:buChar char="-"/>
              <a:tabLst/>
              <a:defRPr/>
            </a:pPr>
            <a:r>
              <a:rPr lang="fr-FR" sz="1050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PSA-Vigo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Tx/>
              <a:buChar char="-"/>
              <a:tabLst/>
              <a:defRPr/>
            </a:pPr>
            <a:r>
              <a:rPr lang="es-ES" sz="1050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</a:t>
            </a: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Porriño</a:t>
            </a:r>
            <a:endParaRPr lang="es-ES" sz="105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es-ES" sz="1200" b="1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Ourense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Tx/>
              <a:buChar char="-"/>
              <a:tabLst/>
              <a:defRPr/>
            </a:pPr>
            <a:r>
              <a:rPr lang="es-ES" sz="1050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San </a:t>
            </a: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Cibrao</a:t>
            </a:r>
            <a:endParaRPr lang="es-ES" sz="105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es-ES" sz="1200" b="1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Valladolid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Tx/>
              <a:buChar char="-"/>
              <a:tabLst/>
              <a:defRPr/>
            </a:pPr>
            <a:r>
              <a:rPr lang="es-ES" sz="1050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Renault 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Tx/>
              <a:buChar char="-"/>
              <a:tabLst/>
              <a:defRPr/>
            </a:pP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Faurecia</a:t>
            </a:r>
            <a:endParaRPr lang="es-ES" sz="105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es-ES" sz="1200" b="1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Palencia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Tx/>
              <a:buChar char="-"/>
              <a:tabLst/>
              <a:defRPr/>
            </a:pPr>
            <a:r>
              <a:rPr lang="es-ES" sz="1050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Renault</a:t>
            </a:r>
            <a:endParaRPr lang="es-ES" sz="1050" kern="0" baseline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200" b="1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Zaragoza</a:t>
            </a:r>
          </a:p>
          <a:p>
            <a:pPr marL="171450" indent="-171450"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buFontTx/>
              <a:buChar char="-"/>
              <a:defRPr/>
            </a:pP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Valeo</a:t>
            </a:r>
            <a:endParaRPr lang="es-ES" sz="105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200" b="1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Madrid</a:t>
            </a:r>
          </a:p>
          <a:p>
            <a:pPr marL="171450" indent="-171450"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buFontTx/>
              <a:buChar char="-"/>
              <a:defRPr/>
            </a:pP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Valeo</a:t>
            </a:r>
            <a:endParaRPr lang="es-ES" sz="105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buFontTx/>
              <a:buChar char="-"/>
              <a:defRPr/>
            </a:pP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Hella</a:t>
            </a:r>
            <a:endParaRPr lang="es-ES" sz="105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buFontTx/>
              <a:buChar char="-"/>
              <a:defRPr/>
            </a:pP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Faurecia</a:t>
            </a:r>
            <a:endParaRPr lang="es-ES" sz="1050" kern="0" baseline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200" b="1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Barcelona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200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Faurecia</a:t>
            </a:r>
            <a:endParaRPr lang="es-ES" sz="105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200" b="1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Valencia</a:t>
            </a:r>
            <a:endParaRPr lang="es-ES" sz="1050" b="1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200" kern="0" baseline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1050" kern="0" baseline="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Faurencia</a:t>
            </a:r>
            <a:endParaRPr lang="es-ES" sz="105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endParaRPr lang="es-ES" sz="120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endParaRPr lang="es-ES" sz="120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endParaRPr lang="es-ES" sz="120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buFontTx/>
              <a:buChar char="-"/>
              <a:defRPr/>
            </a:pPr>
            <a:endParaRPr lang="es-ES" sz="1200" kern="0" baseline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buFontTx/>
              <a:buChar char="-"/>
              <a:defRPr/>
            </a:pPr>
            <a:endParaRPr lang="es-ES" sz="1200" kern="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endParaRPr lang="fr-FR" sz="12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endParaRPr lang="fr-FR" sz="12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endParaRPr lang="fr-FR" sz="20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endParaRPr lang="fr-FR" sz="20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endParaRPr lang="fr-FR" sz="20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596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trella de 5 puntas 5"/>
          <p:cNvSpPr/>
          <p:nvPr/>
        </p:nvSpPr>
        <p:spPr bwMode="auto">
          <a:xfrm>
            <a:off x="1349408" y="2334826"/>
            <a:ext cx="150920" cy="142044"/>
          </a:xfrm>
          <a:prstGeom prst="star5">
            <a:avLst/>
          </a:prstGeom>
          <a:solidFill>
            <a:srgbClr val="33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strella de 5 puntas 6"/>
          <p:cNvSpPr/>
          <p:nvPr/>
        </p:nvSpPr>
        <p:spPr bwMode="auto">
          <a:xfrm>
            <a:off x="1690183" y="2263804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strella de 5 puntas 7"/>
          <p:cNvSpPr/>
          <p:nvPr/>
        </p:nvSpPr>
        <p:spPr bwMode="auto">
          <a:xfrm>
            <a:off x="3085274" y="3073151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trella de 5 puntas 8"/>
          <p:cNvSpPr/>
          <p:nvPr/>
        </p:nvSpPr>
        <p:spPr bwMode="auto">
          <a:xfrm>
            <a:off x="5074444" y="2648502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strella de 5 puntas 9"/>
          <p:cNvSpPr/>
          <p:nvPr/>
        </p:nvSpPr>
        <p:spPr bwMode="auto">
          <a:xfrm>
            <a:off x="4241423" y="3715304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Estrella de 5 puntas 10"/>
          <p:cNvSpPr/>
          <p:nvPr/>
        </p:nvSpPr>
        <p:spPr bwMode="auto">
          <a:xfrm>
            <a:off x="3443912" y="1950127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Estrella de 5 puntas 11"/>
          <p:cNvSpPr/>
          <p:nvPr/>
        </p:nvSpPr>
        <p:spPr bwMode="auto">
          <a:xfrm>
            <a:off x="4029215" y="2476870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Estrella de 5 puntas 12"/>
          <p:cNvSpPr/>
          <p:nvPr/>
        </p:nvSpPr>
        <p:spPr bwMode="auto">
          <a:xfrm>
            <a:off x="2466094" y="2618914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Estrella de 5 puntas 13"/>
          <p:cNvSpPr/>
          <p:nvPr/>
        </p:nvSpPr>
        <p:spPr bwMode="auto">
          <a:xfrm>
            <a:off x="1404155" y="2755036"/>
            <a:ext cx="150920" cy="142044"/>
          </a:xfrm>
          <a:prstGeom prst="star5">
            <a:avLst/>
          </a:prstGeom>
          <a:solidFill>
            <a:srgbClr val="33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Estrella de 5 puntas 14"/>
          <p:cNvSpPr/>
          <p:nvPr/>
        </p:nvSpPr>
        <p:spPr bwMode="auto">
          <a:xfrm>
            <a:off x="2875801" y="2174040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Estrella de 5 puntas 15"/>
          <p:cNvSpPr/>
          <p:nvPr/>
        </p:nvSpPr>
        <p:spPr bwMode="auto">
          <a:xfrm>
            <a:off x="3783509" y="2103018"/>
            <a:ext cx="150920" cy="142044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165100"/>
            <a:ext cx="8139112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IBERICA – Manufacturing plants &amp; Engineering Centers</a:t>
            </a:r>
            <a:endParaRPr lang="en-US" i="1" dirty="0" smtClean="0"/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6196613" y="1564687"/>
            <a:ext cx="2503503" cy="96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endParaRPr lang="fr-FR" sz="12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es-ES" sz="200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1050" b="1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Pontevedra</a:t>
            </a: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es-ES" sz="105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</a:t>
            </a:r>
            <a:r>
              <a:rPr lang="es-ES" sz="1050" kern="0" baseline="0" dirty="0" err="1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Porriño</a:t>
            </a:r>
            <a:r>
              <a:rPr lang="es-ES" sz="105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alrededores</a:t>
            </a:r>
            <a:endParaRPr lang="fr-FR" sz="10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" y="1582443"/>
            <a:ext cx="5465686" cy="4099265"/>
          </a:xfrm>
          <a:prstGeom prst="rect">
            <a:avLst/>
          </a:prstGeom>
        </p:spPr>
      </p:pic>
      <p:sp>
        <p:nvSpPr>
          <p:cNvPr id="8" name="Estrella de 5 puntas 7"/>
          <p:cNvSpPr/>
          <p:nvPr/>
        </p:nvSpPr>
        <p:spPr bwMode="auto">
          <a:xfrm>
            <a:off x="1322773" y="4643021"/>
            <a:ext cx="230819" cy="239698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strella de 5 puntas 9"/>
          <p:cNvSpPr/>
          <p:nvPr/>
        </p:nvSpPr>
        <p:spPr bwMode="auto">
          <a:xfrm>
            <a:off x="6223246" y="1856911"/>
            <a:ext cx="230819" cy="239698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Estrella de 5 puntas 10"/>
          <p:cNvSpPr/>
          <p:nvPr/>
        </p:nvSpPr>
        <p:spPr bwMode="auto">
          <a:xfrm>
            <a:off x="3596936" y="4358935"/>
            <a:ext cx="230819" cy="239698"/>
          </a:xfrm>
          <a:prstGeom prst="star5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3"/>
          <p:cNvSpPr txBox="1">
            <a:spLocks noChangeArrowheads="1"/>
          </p:cNvSpPr>
          <p:nvPr/>
        </p:nvSpPr>
        <p:spPr bwMode="auto">
          <a:xfrm>
            <a:off x="6233602" y="2521992"/>
            <a:ext cx="2528657" cy="96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endParaRPr lang="fr-FR" sz="12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es-ES" sz="200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1050" b="1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Ourense</a:t>
            </a: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es-ES" sz="105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Ourense y alrededores</a:t>
            </a:r>
            <a:endParaRPr lang="fr-FR" sz="10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trella de 5 puntas 13"/>
          <p:cNvSpPr/>
          <p:nvPr/>
        </p:nvSpPr>
        <p:spPr bwMode="auto">
          <a:xfrm>
            <a:off x="6233603" y="2818657"/>
            <a:ext cx="230819" cy="239698"/>
          </a:xfrm>
          <a:prstGeom prst="star5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Estrella de 5 puntas 14"/>
          <p:cNvSpPr/>
          <p:nvPr/>
        </p:nvSpPr>
        <p:spPr bwMode="auto">
          <a:xfrm>
            <a:off x="2462074" y="4323424"/>
            <a:ext cx="230819" cy="239698"/>
          </a:xfrm>
          <a:prstGeom prst="star5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Estrella de 5 puntas 15"/>
          <p:cNvSpPr/>
          <p:nvPr/>
        </p:nvSpPr>
        <p:spPr bwMode="auto">
          <a:xfrm>
            <a:off x="1553592" y="4203575"/>
            <a:ext cx="230819" cy="239698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1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rm4.static.flickr.com/3002/2509063890_92c51568de_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9" y="1594437"/>
            <a:ext cx="4667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5202315" y="1455938"/>
            <a:ext cx="3773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sz="1200" baseline="0" dirty="0" err="1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trella de 5 puntas 5"/>
          <p:cNvSpPr/>
          <p:nvPr/>
        </p:nvSpPr>
        <p:spPr bwMode="auto">
          <a:xfrm>
            <a:off x="5282213" y="1732937"/>
            <a:ext cx="230819" cy="239698"/>
          </a:xfrm>
          <a:prstGeom prst="star5">
            <a:avLst/>
          </a:prstGeom>
          <a:solidFill>
            <a:srgbClr val="33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strella de 5 puntas 6"/>
          <p:cNvSpPr/>
          <p:nvPr/>
        </p:nvSpPr>
        <p:spPr bwMode="auto">
          <a:xfrm>
            <a:off x="1654203" y="3309984"/>
            <a:ext cx="230819" cy="239698"/>
          </a:xfrm>
          <a:prstGeom prst="star5">
            <a:avLst/>
          </a:prstGeom>
          <a:solidFill>
            <a:srgbClr val="33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strella de 5 puntas 7"/>
          <p:cNvSpPr/>
          <p:nvPr/>
        </p:nvSpPr>
        <p:spPr bwMode="auto">
          <a:xfrm>
            <a:off x="3294872" y="3309984"/>
            <a:ext cx="230819" cy="239698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13032" y="1732937"/>
            <a:ext cx="3630968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b="1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Valladolid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y alrededores</a:t>
            </a:r>
          </a:p>
          <a:p>
            <a:pPr algn="l"/>
            <a:endParaRPr lang="es-ES" baseline="0" dirty="0" smtClean="0">
              <a:solidFill>
                <a:srgbClr val="333399"/>
              </a:solidFill>
              <a:latin typeface="+mn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b="1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Soria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y alrededores</a:t>
            </a:r>
          </a:p>
          <a:p>
            <a:pPr algn="l"/>
            <a:endParaRPr lang="es-ES" b="1" baseline="0" dirty="0" smtClean="0">
              <a:solidFill>
                <a:srgbClr val="333399"/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b="1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Burgos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y alrededores</a:t>
            </a:r>
          </a:p>
          <a:p>
            <a:pPr algn="l"/>
            <a:endParaRPr lang="es-ES" baseline="0" dirty="0">
              <a:solidFill>
                <a:srgbClr val="333399"/>
              </a:solidFill>
            </a:endParaRPr>
          </a:p>
        </p:txBody>
      </p:sp>
      <p:sp>
        <p:nvSpPr>
          <p:cNvPr id="10" name="Estrella de 5 puntas 9"/>
          <p:cNvSpPr/>
          <p:nvPr/>
        </p:nvSpPr>
        <p:spPr bwMode="auto">
          <a:xfrm>
            <a:off x="5282212" y="2313602"/>
            <a:ext cx="230819" cy="239698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934269" y="422054"/>
            <a:ext cx="7739213" cy="692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300" dirty="0">
              <a:solidFill>
                <a:srgbClr val="E2001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/>
            <a:r>
              <a:rPr lang="en-US" sz="2200" kern="0" baseline="0" dirty="0">
                <a:solidFill>
                  <a:srgbClr val="E2001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IBERICA – Manufacturing plants &amp; Engineering Centers</a:t>
            </a:r>
            <a:endParaRPr lang="fr-FR" sz="2300" dirty="0">
              <a:solidFill>
                <a:srgbClr val="E2001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Estrella de 5 puntas 11"/>
          <p:cNvSpPr/>
          <p:nvPr/>
        </p:nvSpPr>
        <p:spPr bwMode="auto">
          <a:xfrm>
            <a:off x="5282213" y="2894267"/>
            <a:ext cx="230819" cy="239698"/>
          </a:xfrm>
          <a:prstGeom prst="star5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/>
          </a:p>
        </p:txBody>
      </p:sp>
      <p:sp>
        <p:nvSpPr>
          <p:cNvPr id="13" name="Estrella de 5 puntas 12"/>
          <p:cNvSpPr/>
          <p:nvPr/>
        </p:nvSpPr>
        <p:spPr bwMode="auto">
          <a:xfrm>
            <a:off x="2755421" y="2716581"/>
            <a:ext cx="230819" cy="239698"/>
          </a:xfrm>
          <a:prstGeom prst="star5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3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202315" y="1455938"/>
            <a:ext cx="3773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sz="1200" baseline="0" dirty="0" err="1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trella de 5 puntas 5"/>
          <p:cNvSpPr/>
          <p:nvPr/>
        </p:nvSpPr>
        <p:spPr bwMode="auto">
          <a:xfrm>
            <a:off x="3172708" y="1732937"/>
            <a:ext cx="230819" cy="239698"/>
          </a:xfrm>
          <a:prstGeom prst="star5">
            <a:avLst/>
          </a:prstGeom>
          <a:solidFill>
            <a:srgbClr val="33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386831" y="1732937"/>
            <a:ext cx="204470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b="1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Zaragoza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y alrededores</a:t>
            </a:r>
          </a:p>
          <a:p>
            <a:pPr algn="l"/>
            <a:endParaRPr lang="es-ES" baseline="0" dirty="0" smtClean="0">
              <a:solidFill>
                <a:srgbClr val="333399"/>
              </a:solidFill>
              <a:latin typeface="+mn-lt"/>
            </a:endParaRPr>
          </a:p>
          <a:p>
            <a:pPr algn="l"/>
            <a:endParaRPr lang="es-ES" baseline="0" dirty="0">
              <a:solidFill>
                <a:srgbClr val="333399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934269" y="422054"/>
            <a:ext cx="7739213" cy="692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300" dirty="0">
              <a:solidFill>
                <a:srgbClr val="E2001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/>
            <a:r>
              <a:rPr lang="en-US" sz="2200" kern="0" baseline="0" dirty="0">
                <a:solidFill>
                  <a:srgbClr val="E2001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IBERICA – Manufacturing plants &amp; Engineering Centers</a:t>
            </a:r>
            <a:endParaRPr lang="fr-FR" sz="2300" dirty="0">
              <a:solidFill>
                <a:srgbClr val="E2001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146" name="Picture 2" descr="http://www.zonu.com/images/500X0/2010-09-16-12146/Provincias-de-Arag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1355354"/>
            <a:ext cx="2955650" cy="432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strella de 5 puntas 11"/>
          <p:cNvSpPr/>
          <p:nvPr/>
        </p:nvSpPr>
        <p:spPr bwMode="auto">
          <a:xfrm>
            <a:off x="1386395" y="3128211"/>
            <a:ext cx="230819" cy="239698"/>
          </a:xfrm>
          <a:prstGeom prst="star5">
            <a:avLst/>
          </a:prstGeom>
          <a:solidFill>
            <a:srgbClr val="33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strella de 5 puntas 7"/>
          <p:cNvSpPr/>
          <p:nvPr/>
        </p:nvSpPr>
        <p:spPr bwMode="auto">
          <a:xfrm>
            <a:off x="3371975" y="4682440"/>
            <a:ext cx="221994" cy="228925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4" descr="http://3.bp.blogspot.com/-RgRgQ5KF_k0/UTTKz4z0F9I/AAAAAAAAAi8/r2mKpPBy4Zk/s1600/CCAA_euskad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032" y="1391928"/>
            <a:ext cx="2959305" cy="415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593969" y="4662269"/>
            <a:ext cx="2615938" cy="948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b="1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Bilbao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y alrededores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endParaRPr lang="es-ES" sz="1050" kern="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Alaba</a:t>
            </a:r>
            <a:endParaRPr lang="es-ES" sz="1050" kern="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y alrededores</a:t>
            </a:r>
            <a:endParaRPr lang="es-ES" sz="1050" kern="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trella de 5 puntas 13"/>
          <p:cNvSpPr/>
          <p:nvPr/>
        </p:nvSpPr>
        <p:spPr bwMode="auto">
          <a:xfrm>
            <a:off x="3371975" y="5168791"/>
            <a:ext cx="218905" cy="239698"/>
          </a:xfrm>
          <a:prstGeom prst="star5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Estrella de 5 puntas 14"/>
          <p:cNvSpPr/>
          <p:nvPr/>
        </p:nvSpPr>
        <p:spPr bwMode="auto">
          <a:xfrm>
            <a:off x="6663501" y="3138984"/>
            <a:ext cx="221994" cy="228925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Estrella de 5 puntas 15"/>
          <p:cNvSpPr/>
          <p:nvPr/>
        </p:nvSpPr>
        <p:spPr bwMode="auto">
          <a:xfrm>
            <a:off x="6979366" y="4422570"/>
            <a:ext cx="218905" cy="259869"/>
          </a:xfrm>
          <a:prstGeom prst="star5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202315" y="1455938"/>
            <a:ext cx="3773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sz="1200" baseline="0" dirty="0" err="1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trella de 5 puntas 5"/>
          <p:cNvSpPr/>
          <p:nvPr/>
        </p:nvSpPr>
        <p:spPr bwMode="auto">
          <a:xfrm>
            <a:off x="5282213" y="1732937"/>
            <a:ext cx="230819" cy="239698"/>
          </a:xfrm>
          <a:prstGeom prst="star5">
            <a:avLst/>
          </a:prstGeom>
          <a:solidFill>
            <a:srgbClr val="33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57419" y="1753036"/>
            <a:ext cx="3630968" cy="179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Valladolid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y alrededores</a:t>
            </a:r>
          </a:p>
          <a:p>
            <a:pPr algn="l"/>
            <a:endParaRPr lang="es-ES" baseline="0" dirty="0" smtClean="0">
              <a:solidFill>
                <a:srgbClr val="333399"/>
              </a:solidFill>
              <a:latin typeface="+mn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Soria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r>
              <a:rPr lang="es-ES" sz="1050" kern="0" baseline="0" dirty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industrial y </a:t>
            </a:r>
            <a:r>
              <a:rPr lang="es-ES" sz="105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alrededores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endParaRPr lang="es-ES" sz="1050" kern="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endParaRPr lang="es-ES" sz="105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CD174B"/>
              </a:buClr>
              <a:defRPr/>
            </a:pPr>
            <a:endParaRPr lang="es-ES" sz="1050" kern="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aseline="0" dirty="0">
              <a:solidFill>
                <a:srgbClr val="333399"/>
              </a:solidFill>
            </a:endParaRPr>
          </a:p>
        </p:txBody>
      </p:sp>
      <p:sp>
        <p:nvSpPr>
          <p:cNvPr id="10" name="Estrella de 5 puntas 9"/>
          <p:cNvSpPr/>
          <p:nvPr/>
        </p:nvSpPr>
        <p:spPr bwMode="auto">
          <a:xfrm>
            <a:off x="5282213" y="2313602"/>
            <a:ext cx="230819" cy="239698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3000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934269" y="422054"/>
            <a:ext cx="7739213" cy="692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300" dirty="0">
              <a:solidFill>
                <a:srgbClr val="E2001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/>
            <a:r>
              <a:rPr lang="en-US" sz="2200" kern="0" baseline="0" dirty="0">
                <a:solidFill>
                  <a:srgbClr val="E2001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IBERICA – Manufacturing plants &amp; Engineering Centers</a:t>
            </a:r>
            <a:endParaRPr lang="fr-FR" sz="2300" dirty="0">
              <a:solidFill>
                <a:srgbClr val="E2001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122" name="Picture 2" descr="http://www.anpeclm.com/web/images/stories/IMAGENES_CLM/mapa_navar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18" y="1455938"/>
            <a:ext cx="4000500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165100"/>
            <a:ext cx="8139112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IBERICA</a:t>
            </a:r>
            <a:endParaRPr lang="en-US" i="1" dirty="0" smtClean="0"/>
          </a:p>
        </p:txBody>
      </p:sp>
      <p:sp>
        <p:nvSpPr>
          <p:cNvPr id="4" name="Rectangle 13"/>
          <p:cNvSpPr txBox="1">
            <a:spLocks noChangeArrowheads="1"/>
          </p:cNvSpPr>
          <p:nvPr/>
        </p:nvSpPr>
        <p:spPr bwMode="auto">
          <a:xfrm>
            <a:off x="622853" y="1576596"/>
            <a:ext cx="7924803" cy="414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tabLst/>
              <a:defRPr/>
            </a:pPr>
            <a:r>
              <a:rPr lang="fr-FR" sz="2000" kern="0" baseline="0" dirty="0" err="1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fr-FR" sz="200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Excel </a:t>
            </a:r>
            <a:r>
              <a:rPr lang="fr-FR" sz="2000" kern="0" baseline="0" dirty="0" err="1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fr-FR" sz="200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kern="0" baseline="0" dirty="0" err="1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fr-FR" sz="200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000" kern="0" baseline="0" dirty="0" err="1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fr-FR" sz="200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data:</a:t>
            </a:r>
            <a:endParaRPr kumimoji="0" lang="fr-FR" sz="2000" i="0" u="none" strike="noStrike" kern="0" cap="none" spc="0" normalizeH="0" baseline="0" noProof="0" dirty="0" smtClean="0">
              <a:ln>
                <a:noFill/>
              </a:ln>
              <a:solidFill>
                <a:srgbClr val="596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endParaRPr lang="fr-FR" sz="2000" kern="0" baseline="0" dirty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kumimoji="0" lang="fr-FR" sz="2000" i="0" u="none" strike="noStrike" kern="0" cap="none" spc="0" normalizeH="0" baseline="0" noProof="0" dirty="0" smtClean="0">
                <a:ln>
                  <a:noFill/>
                </a:ln>
                <a:solidFill>
                  <a:srgbClr val="596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Locations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lang="fr-FR" sz="200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lang="fr-FR" sz="2000" kern="0" baseline="0" dirty="0" err="1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fr-FR" sz="20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lang="fr-FR" sz="2000" kern="0" baseline="0" dirty="0" smtClean="0">
                <a:solidFill>
                  <a:srgbClr val="59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branches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endParaRPr lang="fr-FR" sz="20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AutoNum type="arabicParenR"/>
              <a:tabLst/>
              <a:defRPr/>
            </a:pPr>
            <a:endParaRPr lang="fr-FR" sz="2000" kern="0" baseline="0" dirty="0" smtClean="0">
              <a:solidFill>
                <a:srgbClr val="596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D174B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596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3000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3000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aseline="0" dirty="0" err="1" smtClean="0">
            <a:solidFill>
              <a:srgbClr val="333399"/>
            </a:solidFill>
            <a:latin typeface="+mn-lt"/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27087</TotalTime>
  <Words>130</Words>
  <Application>Microsoft Office PowerPoint</Application>
  <PresentationFormat>Presentación en pantalla (4:3)</PresentationFormat>
  <Paragraphs>79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Times New Roman</vt:lpstr>
      <vt:lpstr>Wingdings</vt:lpstr>
      <vt:lpstr>Modèle par défaut</vt:lpstr>
      <vt:lpstr> Prospección Ibérica - 2015</vt:lpstr>
      <vt:lpstr> IBERICA – Manufacturing plants &amp; Engineering Centers</vt:lpstr>
      <vt:lpstr> IBERICA – Manufacturing plants &amp; Engineering Centers</vt:lpstr>
      <vt:lpstr>Presentación de PowerPoint</vt:lpstr>
      <vt:lpstr>Presentación de PowerPoint</vt:lpstr>
      <vt:lpstr>Presentación de PowerPoint</vt:lpstr>
      <vt:lpstr> IBERICA</vt:lpstr>
    </vt:vector>
  </TitlesOfParts>
  <Company>Plasto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Plasto proprietary</dc:creator>
  <cp:lastModifiedBy>Familiar, Laura</cp:lastModifiedBy>
  <cp:revision>743</cp:revision>
  <dcterms:created xsi:type="dcterms:W3CDTF">2002-07-10T13:31:58Z</dcterms:created>
  <dcterms:modified xsi:type="dcterms:W3CDTF">2015-06-09T08:01:21Z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17041024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