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856E-9D5D-45A1-8286-2F9CB336B696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CE28-47D5-46CC-8735-8BE44B94E0B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9F05-2D46-47CF-BA4E-9943290FF50C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0737-3080-4B47-BC03-8A73773D1A1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Camille\Documents\DSC_060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1920" r="2973"/>
          <a:stretch>
            <a:fillRect/>
          </a:stretch>
        </p:blipFill>
        <p:spPr bwMode="auto">
          <a:xfrm>
            <a:off x="0" y="0"/>
            <a:ext cx="9144000" cy="8606730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1331640" y="1556792"/>
            <a:ext cx="6624736" cy="3960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91680" y="1772816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Counterweight changes to perform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Camille\Documents\Client\DSC_0579.JPG"/>
          <p:cNvPicPr>
            <a:picLocks noChangeAspect="1" noChangeArrowheads="1"/>
          </p:cNvPicPr>
          <p:nvPr/>
        </p:nvPicPr>
        <p:blipFill>
          <a:blip r:embed="rId2" cstate="print"/>
          <a:srcRect l="10287"/>
          <a:stretch>
            <a:fillRect/>
          </a:stretch>
        </p:blipFill>
        <p:spPr bwMode="auto">
          <a:xfrm>
            <a:off x="-1980728" y="-27384"/>
            <a:ext cx="9419575" cy="688538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24763"/>
          <a:stretch>
            <a:fillRect/>
          </a:stretch>
        </p:blipFill>
        <p:spPr bwMode="auto">
          <a:xfrm>
            <a:off x="7380312" y="0"/>
            <a:ext cx="1763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940152" y="1484784"/>
            <a:ext cx="30243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weight should be between 25.2 and 25.5 KG (If more, we don't pay for it. </a:t>
            </a:r>
            <a:r>
              <a:rPr lang="fr-FR" sz="3200" dirty="0"/>
              <a:t>But not more </a:t>
            </a:r>
            <a:r>
              <a:rPr lang="fr-FR" sz="3200" dirty="0" err="1"/>
              <a:t>than</a:t>
            </a:r>
            <a:r>
              <a:rPr lang="fr-FR" sz="3200" dirty="0"/>
              <a:t> 27 KG).</a:t>
            </a:r>
          </a:p>
          <a:p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1124744"/>
            <a:ext cx="2952328" cy="48965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7" name="Picture 3" descr="C:\Users\Camille\Documents\DSC_060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067438" y="3501009"/>
            <a:ext cx="5076562" cy="3384376"/>
          </a:xfrm>
          <a:prstGeom prst="rect">
            <a:avLst/>
          </a:prstGeom>
          <a:noFill/>
        </p:spPr>
      </p:pic>
      <p:pic>
        <p:nvPicPr>
          <p:cNvPr id="1028" name="Picture 4" descr="C:\Users\Camille\Documents\DSC_060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5251513" cy="350100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868144" y="548680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client's Logo should be more clear.</a:t>
            </a:r>
            <a:endParaRPr lang="fr-FR" sz="3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260648"/>
            <a:ext cx="3312368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619672" y="1484784"/>
            <a:ext cx="360040" cy="36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619672" y="4869160"/>
            <a:ext cx="367240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Camille\Documents\DSC_060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1124"/>
          <a:stretch>
            <a:fillRect/>
          </a:stretch>
        </p:blipFill>
        <p:spPr bwMode="auto">
          <a:xfrm>
            <a:off x="-1" y="0"/>
            <a:ext cx="9144001" cy="6885384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2051720" y="1844824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347864" y="4509120"/>
            <a:ext cx="165618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64088" y="836712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The surface of the rubber counterweight should be kept cleaned and </a:t>
            </a:r>
            <a:r>
              <a:rPr lang="en-US" sz="3600" b="1" dirty="0" smtClean="0">
                <a:solidFill>
                  <a:schemeClr val="bg1"/>
                </a:solidFill>
              </a:rPr>
              <a:t>NOT</a:t>
            </a:r>
            <a:r>
              <a:rPr lang="en-US" sz="3600" dirty="0" smtClean="0">
                <a:solidFill>
                  <a:schemeClr val="bg1"/>
                </a:solidFill>
              </a:rPr>
              <a:t> be damaged.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436096" y="548680"/>
            <a:ext cx="3024336" cy="4464496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827584" y="3068960"/>
            <a:ext cx="1440160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27584" y="5373216"/>
            <a:ext cx="244827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F:\DCIM\100D3100\DSC_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2555777" cy="1703851"/>
          </a:xfrm>
          <a:prstGeom prst="rect">
            <a:avLst/>
          </a:prstGeom>
          <a:noFill/>
        </p:spPr>
      </p:pic>
      <p:sp>
        <p:nvSpPr>
          <p:cNvPr id="16" name="Rectangle à coins arrondis 15"/>
          <p:cNvSpPr/>
          <p:nvPr/>
        </p:nvSpPr>
        <p:spPr>
          <a:xfrm>
            <a:off x="1251248" y="540296"/>
            <a:ext cx="440432" cy="296416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Camille\Documents\DSC_060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865"/>
          <a:stretch>
            <a:fillRect/>
          </a:stretch>
        </p:blipFill>
        <p:spPr bwMode="auto">
          <a:xfrm>
            <a:off x="0" y="-262886"/>
            <a:ext cx="9180512" cy="71208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609329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tube should NOT be filled with rubber.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27584" y="6093296"/>
            <a:ext cx="6912768" cy="576064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835696" y="3429000"/>
            <a:ext cx="2088232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331640" y="404664"/>
            <a:ext cx="5112568" cy="532859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092280" y="1268760"/>
            <a:ext cx="180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The tube </a:t>
            </a:r>
            <a:r>
              <a:rPr lang="fr-FR" sz="2800" dirty="0" err="1" smtClean="0">
                <a:solidFill>
                  <a:schemeClr val="bg1"/>
                </a:solidFill>
              </a:rPr>
              <a:t>should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be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rounded</a:t>
            </a:r>
            <a:r>
              <a:rPr lang="fr-FR" sz="2800" dirty="0" smtClean="0">
                <a:solidFill>
                  <a:schemeClr val="bg1"/>
                </a:solidFill>
              </a:rPr>
              <a:t> and not </a:t>
            </a:r>
            <a:r>
              <a:rPr lang="fr-FR" sz="2800" dirty="0" err="1" smtClean="0">
                <a:solidFill>
                  <a:schemeClr val="bg1"/>
                </a:solidFill>
              </a:rPr>
              <a:t>damaged</a:t>
            </a:r>
            <a:r>
              <a:rPr lang="fr-FR" sz="2800" dirty="0" smtClean="0">
                <a:solidFill>
                  <a:schemeClr val="bg1"/>
                </a:solidFill>
              </a:rPr>
              <a:t>. </a:t>
            </a:r>
            <a:r>
              <a:rPr lang="fr-FR" sz="2800" dirty="0" err="1" smtClean="0">
                <a:solidFill>
                  <a:schemeClr val="bg1"/>
                </a:solidFill>
              </a:rPr>
              <a:t>Also</a:t>
            </a:r>
            <a:r>
              <a:rPr lang="fr-FR" sz="2800" dirty="0" smtClean="0">
                <a:solidFill>
                  <a:schemeClr val="bg1"/>
                </a:solidFill>
              </a:rPr>
              <a:t>, the tube </a:t>
            </a:r>
            <a:r>
              <a:rPr lang="fr-FR" sz="2800" dirty="0" err="1" smtClean="0">
                <a:solidFill>
                  <a:schemeClr val="bg1"/>
                </a:solidFill>
              </a:rPr>
              <a:t>should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be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cut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very</a:t>
            </a:r>
            <a:r>
              <a:rPr lang="fr-FR" sz="2800" dirty="0" smtClean="0">
                <a:solidFill>
                  <a:schemeClr val="bg1"/>
                </a:solidFill>
              </a:rPr>
              <a:t> straight.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020272" y="1196752"/>
            <a:ext cx="1872208" cy="4464496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652120" y="3789040"/>
            <a:ext cx="1368152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Camille\Documents\DSC_061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4555" r="6556"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419872" y="2204864"/>
            <a:ext cx="2664296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47664" y="450912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edge of the rubber counterweight should </a:t>
            </a:r>
            <a:r>
              <a:rPr lang="en-US" sz="4000" b="1" dirty="0" smtClean="0">
                <a:solidFill>
                  <a:schemeClr val="bg1"/>
                </a:solidFill>
              </a:rPr>
              <a:t>NOT</a:t>
            </a:r>
            <a:r>
              <a:rPr lang="en-US" sz="4000" dirty="0" smtClean="0">
                <a:solidFill>
                  <a:schemeClr val="bg1"/>
                </a:solidFill>
              </a:rPr>
              <a:t> be damaged</a:t>
            </a:r>
            <a:endParaRPr lang="fr-FR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115616" y="4437112"/>
            <a:ext cx="7416824" cy="2088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6372200" y="3140968"/>
            <a:ext cx="230425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F:\DCIM\100D3100\DSC_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347865" cy="2231909"/>
          </a:xfrm>
          <a:prstGeom prst="rect">
            <a:avLst/>
          </a:prstGeom>
          <a:noFill/>
        </p:spPr>
      </p:pic>
      <p:sp>
        <p:nvSpPr>
          <p:cNvPr id="16" name="Rectangle à coins arrondis 15"/>
          <p:cNvSpPr/>
          <p:nvPr/>
        </p:nvSpPr>
        <p:spPr>
          <a:xfrm>
            <a:off x="611560" y="1836440"/>
            <a:ext cx="792088" cy="224408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Camille\Documents\DSC_062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1978" r="350"/>
          <a:stretch>
            <a:fillRect/>
          </a:stretch>
        </p:blipFill>
        <p:spPr bwMode="auto">
          <a:xfrm>
            <a:off x="0" y="0"/>
            <a:ext cx="9144000" cy="6953176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>
            <a:off x="179512" y="4365104"/>
            <a:ext cx="532859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6084168" y="3356992"/>
            <a:ext cx="1944216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572000" y="692696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err="1" smtClean="0">
                <a:solidFill>
                  <a:schemeClr val="bg1"/>
                </a:solidFill>
              </a:rPr>
              <a:t>thikness</a:t>
            </a:r>
            <a:r>
              <a:rPr lang="en-US" sz="3200" dirty="0" smtClean="0">
                <a:solidFill>
                  <a:schemeClr val="bg1"/>
                </a:solidFill>
              </a:rPr>
              <a:t> of the rubber counterweight has to be 130mm (not 136mm).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427984" y="620688"/>
            <a:ext cx="4536504" cy="216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Camille\Documents\DSC_062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9356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6147" name="Picture 3" descr="C:\Users\Camille\Documents\DSC_0624.JPG"/>
          <p:cNvPicPr>
            <a:picLocks noChangeAspect="1" noChangeArrowheads="1"/>
          </p:cNvPicPr>
          <p:nvPr/>
        </p:nvPicPr>
        <p:blipFill>
          <a:blip r:embed="rId3" cstate="print"/>
          <a:srcRect l="20795" t="27349" r="35759" b="34091"/>
          <a:stretch>
            <a:fillRect/>
          </a:stretch>
        </p:blipFill>
        <p:spPr bwMode="auto">
          <a:xfrm>
            <a:off x="-180529" y="0"/>
            <a:ext cx="3239715" cy="1916832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5004048" y="3645024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572000" y="4509120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distance between the bottom of the tube and the ground has to be 30mm (not 39mm).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4437112"/>
            <a:ext cx="4536504" cy="216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0" name="Picture 2" descr="C:\Users\Camille\Documents\DSC_063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892488" y="3356993"/>
            <a:ext cx="5251513" cy="3501008"/>
          </a:xfrm>
          <a:prstGeom prst="rect">
            <a:avLst/>
          </a:prstGeom>
          <a:noFill/>
        </p:spPr>
      </p:pic>
      <p:pic>
        <p:nvPicPr>
          <p:cNvPr id="7171" name="Picture 3" descr="C:\Users\Camille\Documents\DSC_062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5035488" cy="3356992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V="1">
            <a:off x="1547664" y="1484784"/>
            <a:ext cx="432048" cy="4248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547664" y="5157192"/>
            <a:ext cx="424847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92080" y="404664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The tube </a:t>
            </a:r>
            <a:r>
              <a:rPr lang="fr-FR" sz="4400" dirty="0" err="1" smtClean="0"/>
              <a:t>should</a:t>
            </a:r>
            <a:r>
              <a:rPr lang="fr-FR" sz="4400" dirty="0" smtClean="0"/>
              <a:t> </a:t>
            </a:r>
            <a:r>
              <a:rPr lang="fr-FR" sz="4400" dirty="0" err="1" smtClean="0"/>
              <a:t>be</a:t>
            </a:r>
            <a:r>
              <a:rPr lang="fr-FR" sz="4400" dirty="0" smtClean="0"/>
              <a:t> clean.</a:t>
            </a:r>
            <a:endParaRPr lang="fr-FR" sz="4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260648"/>
            <a:ext cx="2880320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136</Words>
  <Application>Microsoft Office PowerPoint</Application>
  <PresentationFormat>Affichage à l'écran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 </vt:lpstr>
      <vt:lpstr>Diapositive 4</vt:lpstr>
      <vt:lpstr>Diapositive 5</vt:lpstr>
      <vt:lpstr>Diapositive 6</vt:lpstr>
      <vt:lpstr>Diapositive 7</vt:lpstr>
      <vt:lpstr>Diapositive 8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Camille Chevallier</dc:creator>
  <cp:lastModifiedBy>Camille Chevallier</cp:lastModifiedBy>
  <cp:revision>10</cp:revision>
  <dcterms:created xsi:type="dcterms:W3CDTF">2015-05-29T08:20:30Z</dcterms:created>
  <dcterms:modified xsi:type="dcterms:W3CDTF">2015-05-29T09:24:20Z</dcterms:modified>
</cp:coreProperties>
</file>